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25A17-3B19-4CAF-9C06-1DEFBE75582E}" v="20" dt="2019-08-10T07:26:48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IBM Data Science Capstone Project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873511"/>
          </a:xfrm>
        </p:spPr>
        <p:txBody>
          <a:bodyPr/>
          <a:lstStyle/>
          <a:p>
            <a:r>
              <a:rPr lang="en-US" dirty="0"/>
              <a:t>Analyzing Boston Real Estate Market with respect to Crimes and rents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10F7-FE5F-4DF2-BBA3-C29177E9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A6BD-2087-4636-84A7-00C582CF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47" y="2060143"/>
            <a:ext cx="10515600" cy="44327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Crime rate </a:t>
            </a:r>
            <a:r>
              <a:rPr lang="en-US" dirty="0">
                <a:solidFill>
                  <a:schemeClr val="accent1"/>
                </a:solidFill>
              </a:rPr>
              <a:t>is higher in the south of Boston which is an insight for Police Department to take more measures.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Rent prices </a:t>
            </a:r>
            <a:r>
              <a:rPr lang="en-US" dirty="0">
                <a:solidFill>
                  <a:schemeClr val="accent1"/>
                </a:solidFill>
              </a:rPr>
              <a:t>are higher in South Boston but earning opportunities are greater so there is a tradeoff.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Clusters</a:t>
            </a:r>
            <a:r>
              <a:rPr lang="en-US" dirty="0">
                <a:solidFill>
                  <a:schemeClr val="accent1"/>
                </a:solidFill>
              </a:rPr>
              <a:t> of different </a:t>
            </a:r>
            <a:r>
              <a:rPr lang="en-US" b="1" dirty="0">
                <a:solidFill>
                  <a:schemeClr val="accent1"/>
                </a:solidFill>
              </a:rPr>
              <a:t>venues</a:t>
            </a:r>
            <a:r>
              <a:rPr lang="en-US" dirty="0">
                <a:solidFill>
                  <a:schemeClr val="accent1"/>
                </a:solidFill>
              </a:rPr>
              <a:t> provide great information to new restaurant owners of ideal location</a:t>
            </a:r>
          </a:p>
        </p:txBody>
      </p:sp>
    </p:spTree>
    <p:extLst>
      <p:ext uri="{BB962C8B-B14F-4D97-AF65-F5344CB8AC3E}">
        <p14:creationId xmlns:p14="http://schemas.microsoft.com/office/powerpoint/2010/main" val="237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263" y="2842837"/>
            <a:ext cx="9274676" cy="1172326"/>
          </a:xfrm>
        </p:spPr>
        <p:txBody>
          <a:bodyPr>
            <a:normAutofit/>
          </a:bodyPr>
          <a:lstStyle/>
          <a:p>
            <a:r>
              <a:rPr lang="en-US" dirty="0"/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352A35-5F62-482F-905A-D33CDFCF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Boston City</a:t>
            </a:r>
          </a:p>
        </p:txBody>
      </p:sp>
      <p:pic>
        <p:nvPicPr>
          <p:cNvPr id="9" name="Picture 8" descr="An aerial view of a city&#10;&#10;Description automatically generated">
            <a:extLst>
              <a:ext uri="{FF2B5EF4-FFF2-40B4-BE49-F238E27FC236}">
                <a16:creationId xmlns:a16="http://schemas.microsoft.com/office/drawing/2014/main" id="{F4536E37-68DC-417B-A8AC-6EEAF50E318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5" b="14776"/>
          <a:stretch/>
        </p:blipFill>
        <p:spPr bwMode="auto">
          <a:xfrm>
            <a:off x="838200" y="2051265"/>
            <a:ext cx="10515600" cy="4125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4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975-B4A9-4A68-83A1-D92657B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Real Estate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0B73A-3336-4041-AB3F-4C1613B762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Factors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Crimes in Boston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Rents in Boston</a:t>
            </a:r>
          </a:p>
          <a:p>
            <a:pPr marL="285750" indent="-285750"/>
            <a:endParaRPr lang="en-US" sz="2000" dirty="0"/>
          </a:p>
          <a:p>
            <a:pPr>
              <a:buNone/>
            </a:pPr>
            <a:r>
              <a:rPr lang="en-US" sz="2000" dirty="0"/>
              <a:t>Stakeholders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Boston Police Department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Real Estate Agent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Boston City Government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Entrepreneur </a:t>
            </a:r>
          </a:p>
        </p:txBody>
      </p:sp>
    </p:spTree>
    <p:extLst>
      <p:ext uri="{BB962C8B-B14F-4D97-AF65-F5344CB8AC3E}">
        <p14:creationId xmlns:p14="http://schemas.microsoft.com/office/powerpoint/2010/main" val="4546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559CCD2-21E4-4B3A-8E11-B3F8A57FA462}"/>
              </a:ext>
            </a:extLst>
          </p:cNvPr>
          <p:cNvSpPr txBox="1">
            <a:spLocks/>
          </p:cNvSpPr>
          <p:nvPr/>
        </p:nvSpPr>
        <p:spPr>
          <a:xfrm>
            <a:off x="458872" y="2193509"/>
            <a:ext cx="9255711" cy="4083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Crimes in Boston</a:t>
            </a:r>
          </a:p>
          <a:p>
            <a:pPr marL="0" indent="0">
              <a:buNone/>
            </a:pPr>
            <a:r>
              <a:rPr lang="en-US" sz="2000" dirty="0"/>
              <a:t>This dataset is taken from Kaggle which contains the data of all the crimes occurred in different neighborhoods in Boston in recent times</a:t>
            </a:r>
          </a:p>
          <a:p>
            <a:pPr marL="0" indent="0"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Boston Rental Data</a:t>
            </a:r>
          </a:p>
          <a:p>
            <a:pPr marL="0" indent="0">
              <a:buNone/>
            </a:pPr>
            <a:r>
              <a:rPr lang="en-US" sz="2000" dirty="0"/>
              <a:t>Data is extracted from Zillow which is real estate website containing most up to date rental data in Boston Neighborhoods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Boston Police Districts</a:t>
            </a:r>
          </a:p>
          <a:p>
            <a:pPr marL="0" indent="0">
              <a:buNone/>
            </a:pPr>
            <a:r>
              <a:rPr lang="en-US" sz="2000" dirty="0"/>
              <a:t>Data is sourced from Boston Police Department website. We need this because we need to encode District Abbreviations into Boston Neighborhoods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8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Top 10 offenses in Boston 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C3F9CD-6CED-4055-A110-0E3369FE09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0303" y="2051265"/>
            <a:ext cx="8251394" cy="4125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94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Crimes in each Neighborhood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27A3B-98DC-41B2-9C04-E25374C951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3835" y="1936965"/>
            <a:ext cx="7120623" cy="4125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48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Clusters of Crimes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1951826-DC36-4E18-8DF9-90AF5439BA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4322" y="2051265"/>
            <a:ext cx="6844684" cy="444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256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Choropleth map of crimes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D390081-9293-4A2F-946E-FEB4D7DC1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76365" y="2051265"/>
            <a:ext cx="6178858" cy="444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25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Clusters of Venues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B9FFBA9-30B1-4FCE-BBED-DB25FAF2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53" y="2051265"/>
            <a:ext cx="6365290" cy="444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080821"/>
      </p:ext>
    </p:extLst>
  </p:cSld>
  <p:clrMapOvr>
    <a:masterClrMapping/>
  </p:clrMapOvr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56_Want to amaze your students_AAS_v3" id="{CF0B7811-8935-4673-B4B0-86BD20F96759}" vid="{3149A145-8BEC-467B-9355-0D8ED6B046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4FCCB2B594E4CA76BFA67EB7D11C1" ma:contentTypeVersion="11" ma:contentTypeDescription="Create a new document." ma:contentTypeScope="" ma:versionID="5b6c805af01a79b979fd901c722d4bac">
  <xsd:schema xmlns:xsd="http://www.w3.org/2001/XMLSchema" xmlns:xs="http://www.w3.org/2001/XMLSchema" xmlns:p="http://schemas.microsoft.com/office/2006/metadata/properties" xmlns:ns3="054cc5ed-3b6c-4eb9-9445-eeaa3d44f0da" xmlns:ns4="8d55b110-28ff-41e8-87d2-9f7a029b95be" targetNamespace="http://schemas.microsoft.com/office/2006/metadata/properties" ma:root="true" ma:fieldsID="4e84e8b22910fb3b082545873efbe4c6" ns3:_="" ns4:_="">
    <xsd:import namespace="054cc5ed-3b6c-4eb9-9445-eeaa3d44f0da"/>
    <xsd:import namespace="8d55b110-28ff-41e8-87d2-9f7a029b95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4cc5ed-3b6c-4eb9-9445-eeaa3d44f0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5b110-28ff-41e8-87d2-9f7a029b95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1E4E54-D823-4696-BBE2-5A8AE79AD4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5B07C8-DC30-4BAE-B782-97DC027AE8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4cc5ed-3b6c-4eb9-9445-eeaa3d44f0da"/>
    <ds:schemaRef ds:uri="8d55b110-28ff-41e8-87d2-9f7a029b9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89E9E9-CE08-455B-9B22-675497F5CD59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8d55b110-28ff-41e8-87d2-9f7a029b95be"/>
    <ds:schemaRef ds:uri="054cc5ed-3b6c-4eb9-9445-eeaa3d44f0d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Segoe UI</vt:lpstr>
      <vt:lpstr>Segoe UI Light</vt:lpstr>
      <vt:lpstr>Wingdings</vt:lpstr>
      <vt:lpstr>Amaze Theme</vt:lpstr>
      <vt:lpstr>IBM Data Science Capstone Project</vt:lpstr>
      <vt:lpstr>Boston City</vt:lpstr>
      <vt:lpstr>Boston Real Estate</vt:lpstr>
      <vt:lpstr>Data</vt:lpstr>
      <vt:lpstr>Top 10 offenses in Boston </vt:lpstr>
      <vt:lpstr>Crimes in each Neighborhood </vt:lpstr>
      <vt:lpstr>Clusters of Crimes</vt:lpstr>
      <vt:lpstr>Choropleth map of crimes</vt:lpstr>
      <vt:lpstr>Clusters of Venues</vt:lpstr>
      <vt:lpstr>Results</vt:lpstr>
      <vt:lpstr>Thank You!!!!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2019-08-10T06:56:53Z</dcterms:created>
  <dcterms:modified xsi:type="dcterms:W3CDTF">2019-08-10T07:36:18Z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0x0101001234FCCB2B594E4CA76BFA67EB7D11C1</vt:lpwstr>
  </property>
</Properties>
</file>